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368" r:id="rId6"/>
    <p:sldId id="369" r:id="rId7"/>
    <p:sldId id="285" r:id="rId8"/>
    <p:sldId id="317" r:id="rId9"/>
    <p:sldId id="371" r:id="rId10"/>
    <p:sldId id="370" r:id="rId11"/>
    <p:sldId id="364" r:id="rId12"/>
    <p:sldId id="365" r:id="rId13"/>
    <p:sldId id="366" r:id="rId14"/>
    <p:sldId id="367" r:id="rId15"/>
    <p:sldId id="268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Open Sans" panose="020B0604020202020204" charset="0"/>
      <p:regular r:id="rId23"/>
      <p:bold r:id="rId24"/>
      <p:italic r:id="rId25"/>
      <p:boldItalic r:id="rId26"/>
    </p:embeddedFont>
    <p:embeddedFont>
      <p:font typeface="Open Sans Extrabold" panose="020B0604020202020204" charset="0"/>
      <p:bold r:id="rId27"/>
      <p:boldItalic r:id="rId28"/>
    </p:embeddedFont>
    <p:embeddedFont>
      <p:font typeface="Open Sans Semibold" panose="020B0604020202020204" charset="0"/>
      <p:bold r:id="rId29"/>
      <p:boldItalic r:id="rId30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E7E8"/>
    <a:srgbClr val="173C45"/>
    <a:srgbClr val="1716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66" autoAdjust="0"/>
    <p:restoredTop sz="94673" autoAdjust="0"/>
  </p:normalViewPr>
  <p:slideViewPr>
    <p:cSldViewPr>
      <p:cViewPr varScale="1">
        <p:scale>
          <a:sx n="107" d="100"/>
          <a:sy n="107" d="100"/>
        </p:scale>
        <p:origin x="126" y="19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365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707"/>
    </p:cViewPr>
  </p:sorterViewPr>
  <p:notesViewPr>
    <p:cSldViewPr>
      <p:cViewPr varScale="1">
        <p:scale>
          <a:sx n="88" d="100"/>
          <a:sy n="88" d="100"/>
        </p:scale>
        <p:origin x="-387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3C0AED-EF60-4962-9FE0-5E4A61F3615D}" type="datetimeFigureOut">
              <a:rPr lang="de-DE" smtClean="0"/>
              <a:t>30.03.2023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ADBDB-5C93-47E6-BA03-BE2B4219C2A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18178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BE2021-5152-4130-82AE-850B7A105A27}" type="datetimeFigureOut">
              <a:rPr lang="de-DE" smtClean="0"/>
              <a:t>30.03.2023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B1BD30-42C2-4B17-A80A-9E0116A9AD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4676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1597823"/>
            <a:ext cx="7772400" cy="1102519"/>
          </a:xfrm>
        </p:spPr>
        <p:txBody>
          <a:bodyPr/>
          <a:lstStyle>
            <a:lvl1pPr>
              <a:defRPr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>
            <a:normAutofit/>
          </a:bodyPr>
          <a:lstStyle>
            <a:lvl1pPr marL="0" indent="0" algn="ctr">
              <a:buNone/>
              <a:defRPr sz="2800" i="1">
                <a:solidFill>
                  <a:srgbClr val="173C4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86" y="195487"/>
            <a:ext cx="1025034" cy="754658"/>
          </a:xfrm>
          <a:prstGeom prst="rect">
            <a:avLst/>
          </a:prstGeom>
        </p:spPr>
      </p:pic>
      <p:sp>
        <p:nvSpPr>
          <p:cNvPr id="12" name="Datumsplatzhalt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22.01.2022</a:t>
            </a:r>
            <a:endParaRPr lang="de-DE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Steffen Caspari</a:t>
            </a:r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9564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ß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erade Verbindung 7"/>
          <p:cNvCxnSpPr/>
          <p:nvPr userDrawn="1"/>
        </p:nvCxnSpPr>
        <p:spPr>
          <a:xfrm>
            <a:off x="251520" y="627534"/>
            <a:ext cx="8892864" cy="0"/>
          </a:xfrm>
          <a:prstGeom prst="line">
            <a:avLst/>
          </a:prstGeom>
          <a:ln w="12700">
            <a:solidFill>
              <a:srgbClr val="BE16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Bildplatzhalter 8"/>
          <p:cNvSpPr>
            <a:spLocks noGrp="1"/>
          </p:cNvSpPr>
          <p:nvPr>
            <p:ph type="pic" sz="quarter" idx="16"/>
          </p:nvPr>
        </p:nvSpPr>
        <p:spPr>
          <a:xfrm>
            <a:off x="251520" y="843558"/>
            <a:ext cx="8640960" cy="3312369"/>
          </a:xfrm>
          <a:solidFill>
            <a:schemeClr val="bg1"/>
          </a:solidFill>
          <a:ln w="38100">
            <a:noFill/>
          </a:ln>
          <a:effectLst>
            <a:outerShdw blurRad="469900" dist="50800" dir="21540000" sx="99000" sy="99000" algn="l" rotWithShape="0">
              <a:schemeClr val="accent6">
                <a:alpha val="39000"/>
              </a:scheme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>
              <a:defRPr lang="de-DE" dirty="0"/>
            </a:lvl1pPr>
          </a:lstStyle>
          <a:p>
            <a:pPr lvl="0"/>
            <a:endParaRPr lang="de-DE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7" hasCustomPrompt="1"/>
          </p:nvPr>
        </p:nvSpPr>
        <p:spPr>
          <a:xfrm>
            <a:off x="249238" y="4443413"/>
            <a:ext cx="8643242" cy="36058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de-DE" baseline="30000" dirty="0" err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daessitat</a:t>
            </a:r>
            <a:r>
              <a:rPr lang="de-DE" baseline="300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de-DE" baseline="30000" dirty="0" err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iur</a:t>
            </a:r>
            <a:r>
              <a:rPr lang="de-DE" baseline="300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de-DE" baseline="30000" dirty="0" err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</a:t>
            </a:r>
            <a:r>
              <a:rPr lang="de-DE" baseline="300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de-DE" baseline="30000" dirty="0" err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odio</a:t>
            </a:r>
            <a:r>
              <a:rPr lang="de-DE" baseline="300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de-DE" baseline="30000" dirty="0" err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coreptia</a:t>
            </a:r>
            <a:r>
              <a:rPr lang="de-DE" baseline="300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de-DE" baseline="30000" dirty="0" err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voloreribus</a:t>
            </a:r>
            <a:r>
              <a:rPr lang="de-DE" baseline="300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de-DE" baseline="30000" dirty="0" err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estiuntibero</a:t>
            </a:r>
            <a:r>
              <a:rPr lang="de-DE" baseline="300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de-DE" baseline="30000" dirty="0" err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quioloreribus</a:t>
            </a:r>
            <a:r>
              <a:rPr lang="de-DE" baseline="300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de-DE" baseline="30000" dirty="0" err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estiuntibero</a:t>
            </a:r>
            <a:r>
              <a:rPr lang="de-DE" baseline="300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de-DE" baseline="30000" dirty="0" err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qui</a:t>
            </a:r>
            <a:r>
              <a:rPr lang="de-DE" baseline="300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de-DE" baseline="30000" dirty="0" err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voloreribus</a:t>
            </a:r>
            <a:r>
              <a:rPr lang="de-DE" baseline="300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de-DE" baseline="30000" dirty="0" err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estiuntibero</a:t>
            </a:r>
            <a:r>
              <a:rPr lang="de-DE" baseline="300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de-DE" baseline="30000" dirty="0" err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qui</a:t>
            </a:r>
            <a:endParaRPr lang="de-DE" baseline="300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4" name="Inhaltsplatzhalter 2"/>
          <p:cNvSpPr>
            <a:spLocks noGrp="1"/>
          </p:cNvSpPr>
          <p:nvPr>
            <p:ph idx="1" hasCustomPrompt="1"/>
          </p:nvPr>
        </p:nvSpPr>
        <p:spPr>
          <a:xfrm>
            <a:off x="251520" y="229023"/>
            <a:ext cx="6573416" cy="398512"/>
          </a:xfrm>
        </p:spPr>
        <p:txBody>
          <a:bodyPr lIns="0" tIns="0" rIns="0" bIns="0" anchor="ctr" anchorCtr="0"/>
          <a:lstStyle>
            <a:lvl1pPr marL="0" indent="0">
              <a:buFontTx/>
              <a:buNone/>
              <a:defRPr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DE" dirty="0"/>
              <a:t>Kapitel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de-DE"/>
              <a:t>22.01.2022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Steffen Caspari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0"/>
          </p:nvPr>
        </p:nvSpPr>
        <p:spPr>
          <a:xfrm>
            <a:off x="8532440" y="4862027"/>
            <a:ext cx="333400" cy="274637"/>
          </a:xfrm>
        </p:spPr>
        <p:txBody>
          <a:bodyPr/>
          <a:lstStyle/>
          <a:p>
            <a:fld id="{0204E845-AE75-4380-9CC2-D3DBCA0EAD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497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flächig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ildplatzhalter 8"/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9144000" cy="4876006"/>
          </a:xfrm>
          <a:solidFill>
            <a:schemeClr val="bg1"/>
          </a:solidFill>
          <a:ln w="38100">
            <a:noFill/>
          </a:ln>
          <a:effectLst>
            <a:outerShdw blurRad="469900" dist="50800" dir="21540000" sx="99000" sy="99000" algn="l" rotWithShape="0">
              <a:schemeClr val="accent6">
                <a:alpha val="39000"/>
              </a:scheme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>
              <a:defRPr lang="de-DE" dirty="0"/>
            </a:lvl1pPr>
          </a:lstStyle>
          <a:p>
            <a:pPr lvl="0"/>
            <a:endParaRPr lang="de-DE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de-DE"/>
              <a:t>22.01.2022</a:t>
            </a:r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Steffen Caspari</a:t>
            </a: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48751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ße Prozentzah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erade Verbindung 7"/>
          <p:cNvCxnSpPr/>
          <p:nvPr userDrawn="1"/>
        </p:nvCxnSpPr>
        <p:spPr>
          <a:xfrm>
            <a:off x="251520" y="627534"/>
            <a:ext cx="8892864" cy="0"/>
          </a:xfrm>
          <a:prstGeom prst="line">
            <a:avLst/>
          </a:prstGeom>
          <a:ln w="12700">
            <a:solidFill>
              <a:srgbClr val="BE16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Inhaltsplatzhalter 2"/>
          <p:cNvSpPr>
            <a:spLocks noGrp="1"/>
          </p:cNvSpPr>
          <p:nvPr>
            <p:ph idx="1" hasCustomPrompt="1"/>
          </p:nvPr>
        </p:nvSpPr>
        <p:spPr>
          <a:xfrm>
            <a:off x="251520" y="229023"/>
            <a:ext cx="6573416" cy="398512"/>
          </a:xfrm>
        </p:spPr>
        <p:txBody>
          <a:bodyPr lIns="0" tIns="0" rIns="0" bIns="0" anchor="ctr" anchorCtr="0"/>
          <a:lstStyle>
            <a:lvl1pPr marL="0" indent="0">
              <a:buFontTx/>
              <a:buNone/>
              <a:defRPr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DE" dirty="0"/>
              <a:t>Kapitel</a:t>
            </a:r>
          </a:p>
        </p:txBody>
      </p:sp>
      <p:sp>
        <p:nvSpPr>
          <p:cNvPr id="18" name="Textplatzhalt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249396" y="1635127"/>
            <a:ext cx="8643779" cy="1152649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lvl="0"/>
            <a:r>
              <a:rPr lang="de-DE" dirty="0"/>
              <a:t>50%</a:t>
            </a:r>
          </a:p>
        </p:txBody>
      </p:sp>
      <p:sp>
        <p:nvSpPr>
          <p:cNvPr id="21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49238" y="2787651"/>
            <a:ext cx="8643937" cy="1079500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DE" dirty="0"/>
              <a:t>Vorname Nachname</a:t>
            </a: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DE"/>
              <a:t>22.01.2022</a:t>
            </a:r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Steffen Caspari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76404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erade Verbindung 7"/>
          <p:cNvCxnSpPr/>
          <p:nvPr userDrawn="1"/>
        </p:nvCxnSpPr>
        <p:spPr>
          <a:xfrm>
            <a:off x="251520" y="627534"/>
            <a:ext cx="8892864" cy="0"/>
          </a:xfrm>
          <a:prstGeom prst="line">
            <a:avLst/>
          </a:prstGeom>
          <a:ln w="12700">
            <a:solidFill>
              <a:srgbClr val="BE16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Inhaltsplatzhalter 2"/>
          <p:cNvSpPr>
            <a:spLocks noGrp="1"/>
          </p:cNvSpPr>
          <p:nvPr>
            <p:ph idx="1" hasCustomPrompt="1"/>
          </p:nvPr>
        </p:nvSpPr>
        <p:spPr>
          <a:xfrm>
            <a:off x="251520" y="229023"/>
            <a:ext cx="6573416" cy="398512"/>
          </a:xfrm>
        </p:spPr>
        <p:txBody>
          <a:bodyPr lIns="0" tIns="0" rIns="0" bIns="0" anchor="ctr" anchorCtr="0"/>
          <a:lstStyle>
            <a:lvl1pPr marL="0" indent="0">
              <a:buFontTx/>
              <a:buNone/>
              <a:defRPr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DE" dirty="0"/>
              <a:t>Kapitel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49238" y="2787651"/>
            <a:ext cx="8643937" cy="1079500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DE" dirty="0"/>
              <a:t>Vorname Nachname</a:t>
            </a:r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249238" y="1851025"/>
            <a:ext cx="8643937" cy="865188"/>
          </a:xfrm>
        </p:spPr>
        <p:txBody>
          <a:bodyPr/>
          <a:lstStyle>
            <a:lvl1pPr marL="0" indent="0" algn="ctr">
              <a:buFontTx/>
              <a:buNone/>
              <a:defRPr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pPr lvl="0"/>
            <a:r>
              <a:rPr lang="de-DE" dirty="0"/>
              <a:t>» Das ist ein Zitat. «</a:t>
            </a: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DE"/>
              <a:t>22.01.2022</a:t>
            </a:r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Steffen Caspari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12884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erade Verbindung 7"/>
          <p:cNvCxnSpPr/>
          <p:nvPr userDrawn="1"/>
        </p:nvCxnSpPr>
        <p:spPr>
          <a:xfrm>
            <a:off x="251520" y="627534"/>
            <a:ext cx="8892864" cy="0"/>
          </a:xfrm>
          <a:prstGeom prst="line">
            <a:avLst/>
          </a:prstGeom>
          <a:ln w="12700">
            <a:solidFill>
              <a:srgbClr val="BE16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Inhaltsplatzhalter 2"/>
          <p:cNvSpPr>
            <a:spLocks noGrp="1"/>
          </p:cNvSpPr>
          <p:nvPr>
            <p:ph idx="1" hasCustomPrompt="1"/>
          </p:nvPr>
        </p:nvSpPr>
        <p:spPr>
          <a:xfrm>
            <a:off x="251520" y="229023"/>
            <a:ext cx="6573416" cy="398512"/>
          </a:xfrm>
        </p:spPr>
        <p:txBody>
          <a:bodyPr lIns="0" tIns="0" rIns="0" bIns="0" anchor="ctr" anchorCtr="0"/>
          <a:lstStyle>
            <a:lvl1pPr marL="0" indent="0">
              <a:buFontTx/>
              <a:buNone/>
              <a:defRPr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DE" dirty="0"/>
              <a:t>Kapitel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49397" y="4371951"/>
            <a:ext cx="8643083" cy="360040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DE" dirty="0"/>
              <a:t>Fußzeile</a:t>
            </a:r>
          </a:p>
        </p:txBody>
      </p:sp>
      <p:sp>
        <p:nvSpPr>
          <p:cNvPr id="3" name="Tabellenplatzhalter 2"/>
          <p:cNvSpPr>
            <a:spLocks noGrp="1"/>
          </p:cNvSpPr>
          <p:nvPr>
            <p:ph type="tbl" sz="quarter" idx="14"/>
          </p:nvPr>
        </p:nvSpPr>
        <p:spPr>
          <a:xfrm>
            <a:off x="249396" y="915990"/>
            <a:ext cx="8643084" cy="3384550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DE"/>
              <a:t>22.01.2022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Steffen Caspari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3366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erade Verbindung 7"/>
          <p:cNvCxnSpPr/>
          <p:nvPr userDrawn="1"/>
        </p:nvCxnSpPr>
        <p:spPr>
          <a:xfrm>
            <a:off x="251520" y="627534"/>
            <a:ext cx="8892864" cy="0"/>
          </a:xfrm>
          <a:prstGeom prst="line">
            <a:avLst/>
          </a:prstGeom>
          <a:ln w="12700">
            <a:solidFill>
              <a:srgbClr val="BE16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Inhaltsplatzhalter 2"/>
          <p:cNvSpPr>
            <a:spLocks noGrp="1"/>
          </p:cNvSpPr>
          <p:nvPr>
            <p:ph idx="1" hasCustomPrompt="1"/>
          </p:nvPr>
        </p:nvSpPr>
        <p:spPr>
          <a:xfrm>
            <a:off x="251520" y="229023"/>
            <a:ext cx="6573416" cy="398512"/>
          </a:xfrm>
        </p:spPr>
        <p:txBody>
          <a:bodyPr lIns="0" tIns="0" rIns="0" bIns="0" anchor="ctr" anchorCtr="0"/>
          <a:lstStyle>
            <a:lvl1pPr marL="0" indent="0">
              <a:buFontTx/>
              <a:buNone/>
              <a:defRPr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DE" dirty="0"/>
              <a:t>Kapitel</a:t>
            </a:r>
          </a:p>
        </p:txBody>
      </p:sp>
      <p:sp>
        <p:nvSpPr>
          <p:cNvPr id="12" name="Diagrammplatzhalter 11"/>
          <p:cNvSpPr>
            <a:spLocks noGrp="1"/>
          </p:cNvSpPr>
          <p:nvPr>
            <p:ph type="chart" sz="quarter" idx="15"/>
          </p:nvPr>
        </p:nvSpPr>
        <p:spPr>
          <a:xfrm>
            <a:off x="249238" y="915990"/>
            <a:ext cx="8643242" cy="3384550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de-DE"/>
              <a:t>22.01.2022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Steffen Caspari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8"/>
          </p:nvPr>
        </p:nvSpPr>
        <p:spPr>
          <a:xfrm>
            <a:off x="8568444" y="4862027"/>
            <a:ext cx="396044" cy="274637"/>
          </a:xfrm>
        </p:spPr>
        <p:txBody>
          <a:bodyPr/>
          <a:lstStyle>
            <a:lvl1pPr algn="r">
              <a:defRPr/>
            </a:lvl1pPr>
          </a:lstStyle>
          <a:p>
            <a:fld id="{0204E845-AE75-4380-9CC2-D3DBCA0EAD7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181157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 und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erade Verbindung 7"/>
          <p:cNvCxnSpPr/>
          <p:nvPr userDrawn="1"/>
        </p:nvCxnSpPr>
        <p:spPr>
          <a:xfrm>
            <a:off x="251520" y="627534"/>
            <a:ext cx="8892864" cy="0"/>
          </a:xfrm>
          <a:prstGeom prst="line">
            <a:avLst/>
          </a:prstGeom>
          <a:ln w="12700">
            <a:solidFill>
              <a:srgbClr val="BE16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Inhaltsplatzhalter 2"/>
          <p:cNvSpPr>
            <a:spLocks noGrp="1"/>
          </p:cNvSpPr>
          <p:nvPr>
            <p:ph idx="13"/>
          </p:nvPr>
        </p:nvSpPr>
        <p:spPr>
          <a:xfrm>
            <a:off x="5292080" y="1851670"/>
            <a:ext cx="3600400" cy="2880320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843559"/>
            <a:ext cx="8435280" cy="720080"/>
          </a:xfrm>
        </p:spPr>
        <p:txBody>
          <a:bodyPr lIns="0" tIns="0" rIns="0" bIns="0">
            <a:normAutofit/>
          </a:bodyPr>
          <a:lstStyle>
            <a:lvl1pPr algn="l">
              <a:defRPr sz="2800" baseline="0">
                <a:solidFill>
                  <a:srgbClr val="173C45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r>
              <a:rPr lang="de-DE" dirty="0"/>
              <a:t>Das ist ein Titel über </a:t>
            </a:r>
            <a:br>
              <a:rPr lang="de-DE" dirty="0"/>
            </a:br>
            <a:r>
              <a:rPr lang="de-DE" dirty="0"/>
              <a:t>zwei Zeilen 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idx="1" hasCustomPrompt="1"/>
          </p:nvPr>
        </p:nvSpPr>
        <p:spPr>
          <a:xfrm>
            <a:off x="251520" y="229023"/>
            <a:ext cx="6573416" cy="398512"/>
          </a:xfrm>
        </p:spPr>
        <p:txBody>
          <a:bodyPr lIns="0" tIns="0" rIns="0" bIns="0" anchor="ctr" anchorCtr="0"/>
          <a:lstStyle>
            <a:lvl1pPr marL="0" indent="0">
              <a:buFontTx/>
              <a:buNone/>
              <a:defRPr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DE" dirty="0"/>
              <a:t>Kapitel</a:t>
            </a:r>
          </a:p>
        </p:txBody>
      </p:sp>
      <p:sp>
        <p:nvSpPr>
          <p:cNvPr id="13" name="Diagrammplatzhalter 11"/>
          <p:cNvSpPr>
            <a:spLocks noGrp="1"/>
          </p:cNvSpPr>
          <p:nvPr>
            <p:ph type="chart" sz="quarter" idx="15"/>
          </p:nvPr>
        </p:nvSpPr>
        <p:spPr>
          <a:xfrm>
            <a:off x="249238" y="1851670"/>
            <a:ext cx="4754810" cy="2880320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de-DE"/>
              <a:t>22.01.2022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Steffen Caspari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17987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gramm und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erade Verbindung 7"/>
          <p:cNvCxnSpPr/>
          <p:nvPr userDrawn="1"/>
        </p:nvCxnSpPr>
        <p:spPr>
          <a:xfrm>
            <a:off x="251520" y="627534"/>
            <a:ext cx="8892864" cy="0"/>
          </a:xfrm>
          <a:prstGeom prst="line">
            <a:avLst/>
          </a:prstGeom>
          <a:ln w="12700">
            <a:solidFill>
              <a:srgbClr val="BE16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Inhaltsplatzhalter 2"/>
          <p:cNvSpPr>
            <a:spLocks noGrp="1"/>
          </p:cNvSpPr>
          <p:nvPr>
            <p:ph idx="13"/>
          </p:nvPr>
        </p:nvSpPr>
        <p:spPr>
          <a:xfrm>
            <a:off x="5292080" y="1851670"/>
            <a:ext cx="3600400" cy="2880320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843559"/>
            <a:ext cx="8435280" cy="720080"/>
          </a:xfrm>
        </p:spPr>
        <p:txBody>
          <a:bodyPr lIns="0" tIns="0" rIns="0" bIns="0">
            <a:normAutofit/>
          </a:bodyPr>
          <a:lstStyle>
            <a:lvl1pPr algn="l">
              <a:defRPr sz="2800" baseline="0">
                <a:solidFill>
                  <a:srgbClr val="173C45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r>
              <a:rPr lang="de-DE" dirty="0"/>
              <a:t>Das ist ein Titel über </a:t>
            </a:r>
            <a:br>
              <a:rPr lang="de-DE" dirty="0"/>
            </a:br>
            <a:r>
              <a:rPr lang="de-DE" dirty="0"/>
              <a:t>zwei Zeilen 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idx="1" hasCustomPrompt="1"/>
          </p:nvPr>
        </p:nvSpPr>
        <p:spPr>
          <a:xfrm>
            <a:off x="251520" y="229023"/>
            <a:ext cx="6573416" cy="398512"/>
          </a:xfrm>
        </p:spPr>
        <p:txBody>
          <a:bodyPr lIns="0" tIns="0" rIns="0" bIns="0" anchor="ctr" anchorCtr="0"/>
          <a:lstStyle>
            <a:lvl1pPr marL="0" indent="0">
              <a:buFontTx/>
              <a:buNone/>
              <a:defRPr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DE" dirty="0"/>
              <a:t>Kapitel</a:t>
            </a:r>
          </a:p>
        </p:txBody>
      </p:sp>
      <p:sp>
        <p:nvSpPr>
          <p:cNvPr id="13" name="Diagrammplatzhalter 11"/>
          <p:cNvSpPr>
            <a:spLocks noGrp="1"/>
          </p:cNvSpPr>
          <p:nvPr>
            <p:ph type="chart" sz="quarter" idx="15"/>
          </p:nvPr>
        </p:nvSpPr>
        <p:spPr>
          <a:xfrm>
            <a:off x="249238" y="1851670"/>
            <a:ext cx="4754810" cy="2880320"/>
          </a:xfrm>
        </p:spPr>
        <p:txBody>
          <a:bodyPr/>
          <a:lstStyle/>
          <a:p>
            <a:endParaRPr lang="de-DE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de-DE"/>
              <a:t>22.01.2022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Steffen Caspari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72262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n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erade Verbindung 7"/>
          <p:cNvCxnSpPr/>
          <p:nvPr userDrawn="1"/>
        </p:nvCxnSpPr>
        <p:spPr>
          <a:xfrm>
            <a:off x="251520" y="627534"/>
            <a:ext cx="8892864" cy="0"/>
          </a:xfrm>
          <a:prstGeom prst="line">
            <a:avLst/>
          </a:prstGeom>
          <a:ln w="12700">
            <a:solidFill>
              <a:srgbClr val="BE16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Bildplatzhalter 8"/>
          <p:cNvSpPr>
            <a:spLocks noGrp="1"/>
          </p:cNvSpPr>
          <p:nvPr>
            <p:ph type="pic" sz="quarter" idx="15"/>
          </p:nvPr>
        </p:nvSpPr>
        <p:spPr>
          <a:xfrm>
            <a:off x="4911020" y="1131590"/>
            <a:ext cx="3960000" cy="3240000"/>
          </a:xfrm>
          <a:solidFill>
            <a:schemeClr val="bg1"/>
          </a:solidFill>
          <a:ln w="38100">
            <a:noFill/>
          </a:ln>
          <a:effectLst>
            <a:outerShdw blurRad="469900" dist="50800" dir="21540000" sx="99000" sy="99000" algn="l" rotWithShape="0">
              <a:schemeClr val="accent6">
                <a:alpha val="39000"/>
              </a:scheme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>
              <a:defRPr lang="de-DE" dirty="0"/>
            </a:lvl1pPr>
          </a:lstStyle>
          <a:p>
            <a:pPr lvl="0"/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6" hasCustomPrompt="1"/>
          </p:nvPr>
        </p:nvSpPr>
        <p:spPr>
          <a:xfrm>
            <a:off x="827088" y="1419227"/>
            <a:ext cx="3456880" cy="648469"/>
          </a:xfrm>
        </p:spPr>
        <p:txBody>
          <a:bodyPr/>
          <a:lstStyle>
            <a:lvl1pPr marL="0" indent="0">
              <a:buFontTx/>
              <a:buNone/>
              <a:defRPr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5pPr>
              <a:defRPr/>
            </a:lvl5pPr>
          </a:lstStyle>
          <a:p>
            <a:pPr lvl="0"/>
            <a:r>
              <a:rPr lang="de-DE" dirty="0"/>
              <a:t>Vielen Dank!</a:t>
            </a:r>
          </a:p>
        </p:txBody>
      </p:sp>
      <p:sp>
        <p:nvSpPr>
          <p:cNvPr id="17" name="Textplatzhalter 8"/>
          <p:cNvSpPr>
            <a:spLocks noGrp="1"/>
          </p:cNvSpPr>
          <p:nvPr>
            <p:ph type="body" sz="quarter" idx="17" hasCustomPrompt="1"/>
          </p:nvPr>
        </p:nvSpPr>
        <p:spPr>
          <a:xfrm>
            <a:off x="827584" y="2211710"/>
            <a:ext cx="3456880" cy="648072"/>
          </a:xfrm>
        </p:spPr>
        <p:txBody>
          <a:bodyPr/>
          <a:lstStyle>
            <a:lvl1pPr marL="0" indent="0">
              <a:buFontTx/>
              <a:buNone/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5pPr>
              <a:defRPr/>
            </a:lvl5pPr>
          </a:lstStyle>
          <a:p>
            <a:pPr lvl="0"/>
            <a:r>
              <a:rPr lang="de-DE" dirty="0"/>
              <a:t>Fragen?</a:t>
            </a:r>
          </a:p>
        </p:txBody>
      </p:sp>
      <p:sp>
        <p:nvSpPr>
          <p:cNvPr id="19" name="Inhaltsplatzhalter 2"/>
          <p:cNvSpPr>
            <a:spLocks noGrp="1"/>
          </p:cNvSpPr>
          <p:nvPr>
            <p:ph idx="1" hasCustomPrompt="1"/>
          </p:nvPr>
        </p:nvSpPr>
        <p:spPr>
          <a:xfrm>
            <a:off x="251520" y="229023"/>
            <a:ext cx="6573416" cy="398512"/>
          </a:xfrm>
        </p:spPr>
        <p:txBody>
          <a:bodyPr lIns="0" tIns="0" rIns="0" bIns="0" anchor="ctr" anchorCtr="0"/>
          <a:lstStyle>
            <a:lvl1pPr marL="0" indent="0">
              <a:buFontTx/>
              <a:buNone/>
              <a:defRPr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DE" dirty="0"/>
              <a:t>Kapitel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de-DE"/>
              <a:t>22.01.2022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Steffen Caspari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61210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nke_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erade Verbindung 7"/>
          <p:cNvCxnSpPr/>
          <p:nvPr userDrawn="1"/>
        </p:nvCxnSpPr>
        <p:spPr>
          <a:xfrm>
            <a:off x="251520" y="627534"/>
            <a:ext cx="8892864" cy="0"/>
          </a:xfrm>
          <a:prstGeom prst="line">
            <a:avLst/>
          </a:prstGeom>
          <a:ln w="12700">
            <a:solidFill>
              <a:srgbClr val="BE16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platzhalt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53206" y="1419227"/>
            <a:ext cx="3456880" cy="648469"/>
          </a:xfrm>
        </p:spPr>
        <p:txBody>
          <a:bodyPr/>
          <a:lstStyle>
            <a:lvl1pPr marL="0" indent="0">
              <a:buFontTx/>
              <a:buNone/>
              <a:defRPr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5pPr>
              <a:defRPr/>
            </a:lvl5pPr>
          </a:lstStyle>
          <a:p>
            <a:pPr lvl="0"/>
            <a:r>
              <a:rPr lang="de-DE" dirty="0"/>
              <a:t>Vielen Dank!</a:t>
            </a:r>
          </a:p>
        </p:txBody>
      </p:sp>
      <p:sp>
        <p:nvSpPr>
          <p:cNvPr id="17" name="Textplatzhalter 8"/>
          <p:cNvSpPr>
            <a:spLocks noGrp="1"/>
          </p:cNvSpPr>
          <p:nvPr>
            <p:ph type="body" sz="quarter" idx="17" hasCustomPrompt="1"/>
          </p:nvPr>
        </p:nvSpPr>
        <p:spPr>
          <a:xfrm>
            <a:off x="253702" y="2211710"/>
            <a:ext cx="3456880" cy="648072"/>
          </a:xfrm>
        </p:spPr>
        <p:txBody>
          <a:bodyPr/>
          <a:lstStyle>
            <a:lvl1pPr marL="0" indent="0">
              <a:buFontTx/>
              <a:buNone/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5pPr>
              <a:defRPr/>
            </a:lvl5pPr>
          </a:lstStyle>
          <a:p>
            <a:pPr lvl="0"/>
            <a:r>
              <a:rPr lang="de-DE" dirty="0"/>
              <a:t>Fragen?</a:t>
            </a:r>
          </a:p>
        </p:txBody>
      </p:sp>
      <p:sp>
        <p:nvSpPr>
          <p:cNvPr id="19" name="Inhaltsplatzhalter 2"/>
          <p:cNvSpPr>
            <a:spLocks noGrp="1"/>
          </p:cNvSpPr>
          <p:nvPr>
            <p:ph idx="1" hasCustomPrompt="1"/>
          </p:nvPr>
        </p:nvSpPr>
        <p:spPr>
          <a:xfrm>
            <a:off x="251520" y="229023"/>
            <a:ext cx="6573416" cy="398512"/>
          </a:xfrm>
        </p:spPr>
        <p:txBody>
          <a:bodyPr lIns="0" tIns="0" rIns="0" bIns="0" anchor="ctr" anchorCtr="0"/>
          <a:lstStyle>
            <a:lvl1pPr marL="0" indent="0">
              <a:buFontTx/>
              <a:buNone/>
              <a:defRPr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DE" dirty="0"/>
              <a:t>Kapitel</a:t>
            </a:r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06" y="3291832"/>
            <a:ext cx="1025034" cy="754658"/>
          </a:xfrm>
          <a:prstGeom prst="rect">
            <a:avLst/>
          </a:prstGeom>
        </p:spPr>
      </p:pic>
      <p:sp>
        <p:nvSpPr>
          <p:cNvPr id="2" name="Datumsplatzhalter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de-DE"/>
              <a:t>22.01.2022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Steffen Caspari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2314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51520" y="1851670"/>
            <a:ext cx="5041900" cy="720080"/>
          </a:xfrm>
        </p:spPr>
        <p:txBody>
          <a:bodyPr lIns="0" tIns="0" rIns="0" bIns="0"/>
          <a:lstStyle>
            <a:lvl1pPr marL="0" indent="0">
              <a:buFontTx/>
              <a:buNone/>
              <a:defRPr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lvl="0"/>
            <a:r>
              <a:rPr lang="de-DE" dirty="0"/>
              <a:t>Kapitelüberschrift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22.01.2022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Steffen Caspari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8833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251520" y="229023"/>
            <a:ext cx="6573416" cy="398512"/>
          </a:xfrm>
        </p:spPr>
        <p:txBody>
          <a:bodyPr lIns="0" tIns="0" rIns="0" bIns="0" anchor="ctr" anchorCtr="0"/>
          <a:lstStyle>
            <a:lvl1pPr marL="0" indent="0">
              <a:buFontTx/>
              <a:buNone/>
              <a:defRPr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DE" dirty="0"/>
              <a:t>Kapitel</a:t>
            </a:r>
          </a:p>
        </p:txBody>
      </p:sp>
      <p:cxnSp>
        <p:nvCxnSpPr>
          <p:cNvPr id="8" name="Gerade Verbindung 7"/>
          <p:cNvCxnSpPr/>
          <p:nvPr userDrawn="1"/>
        </p:nvCxnSpPr>
        <p:spPr>
          <a:xfrm>
            <a:off x="251520" y="627534"/>
            <a:ext cx="8892864" cy="0"/>
          </a:xfrm>
          <a:prstGeom prst="line">
            <a:avLst/>
          </a:prstGeom>
          <a:ln w="12700">
            <a:solidFill>
              <a:srgbClr val="BE16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Inhaltsplatzhalter 2"/>
          <p:cNvSpPr>
            <a:spLocks noGrp="1"/>
          </p:cNvSpPr>
          <p:nvPr>
            <p:ph idx="13"/>
          </p:nvPr>
        </p:nvSpPr>
        <p:spPr>
          <a:xfrm>
            <a:off x="251520" y="1851670"/>
            <a:ext cx="8435280" cy="2880320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843559"/>
            <a:ext cx="8435280" cy="720080"/>
          </a:xfrm>
        </p:spPr>
        <p:txBody>
          <a:bodyPr lIns="0" tIns="0" rIns="0" bIns="0">
            <a:normAutofit/>
          </a:bodyPr>
          <a:lstStyle>
            <a:lvl1pPr algn="l">
              <a:defRPr sz="2800" baseline="0">
                <a:solidFill>
                  <a:srgbClr val="173C45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r>
              <a:rPr lang="de-DE" dirty="0"/>
              <a:t>Das ist ein Titel über </a:t>
            </a:r>
            <a:br>
              <a:rPr lang="de-DE" dirty="0"/>
            </a:br>
            <a:r>
              <a:rPr lang="de-DE" dirty="0"/>
              <a:t>zwei Zeilen 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22.01.2022</a:t>
            </a:r>
            <a:endParaRPr lang="de-DE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Steffen Caspari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77517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2-spaltige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erade Verbindung 7"/>
          <p:cNvCxnSpPr/>
          <p:nvPr userDrawn="1"/>
        </p:nvCxnSpPr>
        <p:spPr>
          <a:xfrm>
            <a:off x="251520" y="627534"/>
            <a:ext cx="8892864" cy="0"/>
          </a:xfrm>
          <a:prstGeom prst="line">
            <a:avLst/>
          </a:prstGeom>
          <a:ln w="12700">
            <a:solidFill>
              <a:srgbClr val="BE16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Inhaltsplatzhalter 2"/>
          <p:cNvSpPr>
            <a:spLocks noGrp="1"/>
          </p:cNvSpPr>
          <p:nvPr>
            <p:ph idx="13"/>
          </p:nvPr>
        </p:nvSpPr>
        <p:spPr>
          <a:xfrm>
            <a:off x="251520" y="1851670"/>
            <a:ext cx="8435280" cy="2880320"/>
          </a:xfrm>
          <a:prstGeom prst="rect">
            <a:avLst/>
          </a:prstGeom>
        </p:spPr>
        <p:txBody>
          <a:bodyPr lIns="0" tIns="0" rIns="0" bIns="0" numCol="2" spcCol="360000"/>
          <a:lstStyle>
            <a:lvl1pPr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4"/>
            <a:endParaRPr lang="de-DE" dirty="0"/>
          </a:p>
          <a:p>
            <a:pPr lvl="4"/>
            <a:endParaRPr lang="de-DE" dirty="0"/>
          </a:p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4"/>
            <a:endParaRPr lang="de-DE" dirty="0"/>
          </a:p>
        </p:txBody>
      </p:sp>
      <p:sp>
        <p:nvSpPr>
          <p:cNvPr id="16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843559"/>
            <a:ext cx="8435280" cy="720080"/>
          </a:xfrm>
        </p:spPr>
        <p:txBody>
          <a:bodyPr lIns="0" tIns="0" rIns="0" bIns="0">
            <a:normAutofit/>
          </a:bodyPr>
          <a:lstStyle>
            <a:lvl1pPr algn="l">
              <a:defRPr sz="2800" baseline="0">
                <a:solidFill>
                  <a:srgbClr val="173C45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r>
              <a:rPr lang="de-DE" dirty="0"/>
              <a:t>Das ist ein Titel über </a:t>
            </a:r>
            <a:br>
              <a:rPr lang="de-DE" dirty="0"/>
            </a:br>
            <a:r>
              <a:rPr lang="de-DE" dirty="0"/>
              <a:t>zwei Zeilen 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251520" y="229023"/>
            <a:ext cx="6573416" cy="398512"/>
          </a:xfrm>
        </p:spPr>
        <p:txBody>
          <a:bodyPr lIns="0" tIns="0" rIns="0" bIns="0" anchor="ctr" anchorCtr="0"/>
          <a:lstStyle>
            <a:lvl1pPr marL="0" indent="0">
              <a:buFontTx/>
              <a:buNone/>
              <a:defRPr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DE" dirty="0"/>
              <a:t>Kapitel</a:t>
            </a: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22.01.2022</a:t>
            </a:r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Steffen Caspari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0046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2-spaltiger Fließ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erade Verbindung 7"/>
          <p:cNvCxnSpPr/>
          <p:nvPr userDrawn="1"/>
        </p:nvCxnSpPr>
        <p:spPr>
          <a:xfrm>
            <a:off x="251520" y="627534"/>
            <a:ext cx="8892864" cy="0"/>
          </a:xfrm>
          <a:prstGeom prst="line">
            <a:avLst/>
          </a:prstGeom>
          <a:ln w="12700">
            <a:solidFill>
              <a:srgbClr val="BE16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Inhaltsplatzhalter 2"/>
          <p:cNvSpPr>
            <a:spLocks noGrp="1"/>
          </p:cNvSpPr>
          <p:nvPr>
            <p:ph idx="13" hasCustomPrompt="1"/>
          </p:nvPr>
        </p:nvSpPr>
        <p:spPr>
          <a:xfrm>
            <a:off x="251520" y="1851670"/>
            <a:ext cx="8435280" cy="2880320"/>
          </a:xfrm>
          <a:prstGeom prst="rect">
            <a:avLst/>
          </a:prstGeom>
        </p:spPr>
        <p:txBody>
          <a:bodyPr lIns="0" tIns="0" rIns="0" bIns="0" numCol="2" spcCol="360000">
            <a:normAutofit/>
          </a:bodyPr>
          <a:lstStyle>
            <a:lvl1pPr marL="0" indent="0" rtl="0">
              <a:buFontTx/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rtl="0"/>
            <a:r>
              <a:rPr lang="de-DE" dirty="0">
                <a:effectLst/>
              </a:rPr>
              <a:t>Rote Listen sind Verzeichnisse der gefährdeten, verschollen und ausgestorbenen Tier- und Pflanzenarten, Artengesellschaften, Biotoptypen oder Landschaften. Sie sind wichtige Instrumente des Naturschutzes, da sie als Information für die Öffentlichkeit dienen. </a:t>
            </a:r>
          </a:p>
          <a:p>
            <a:pPr rtl="0"/>
            <a:r>
              <a:rPr lang="de-DE" dirty="0"/>
              <a:t>Rote Listen sind Verzeichnisse der gefährdeten, verschollen und ausgestorbenen Tier- und Pflanzenarten, Artengesellschaften, Biotoptypen oder Landschaften. Sie beziehen sich immer auf einen bestimmten Bereich, beispielsweise ein Bundesland oder auf Gesamtdeutschland. </a:t>
            </a:r>
            <a:endParaRPr lang="de-DE" dirty="0">
              <a:effectLst/>
            </a:endParaRPr>
          </a:p>
        </p:txBody>
      </p:sp>
      <p:sp>
        <p:nvSpPr>
          <p:cNvPr id="16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843559"/>
            <a:ext cx="8435280" cy="720080"/>
          </a:xfrm>
        </p:spPr>
        <p:txBody>
          <a:bodyPr lIns="0" tIns="0" rIns="0" bIns="0">
            <a:normAutofit/>
          </a:bodyPr>
          <a:lstStyle>
            <a:lvl1pPr algn="l">
              <a:defRPr sz="2800" baseline="0">
                <a:solidFill>
                  <a:srgbClr val="173C45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r>
              <a:rPr lang="de-DE" dirty="0"/>
              <a:t>Das ist ein Titel über </a:t>
            </a:r>
            <a:br>
              <a:rPr lang="de-DE" dirty="0"/>
            </a:br>
            <a:r>
              <a:rPr lang="de-DE" dirty="0"/>
              <a:t>zwei Zeilen 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251520" y="229023"/>
            <a:ext cx="6573416" cy="398512"/>
          </a:xfrm>
        </p:spPr>
        <p:txBody>
          <a:bodyPr lIns="0" tIns="0" rIns="0" bIns="0" anchor="ctr" anchorCtr="0"/>
          <a:lstStyle>
            <a:lvl1pPr marL="0" indent="0">
              <a:buFontTx/>
              <a:buNone/>
              <a:defRPr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DE" dirty="0"/>
              <a:t>Kapitel</a:t>
            </a: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22.01.2022</a:t>
            </a:r>
            <a:endParaRPr lang="de-DE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Steffen Caspari</a:t>
            </a:r>
          </a:p>
        </p:txBody>
      </p:sp>
      <p:sp>
        <p:nvSpPr>
          <p:cNvPr id="17" name="Foliennummernplatzhalter 1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74617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1-spaltiger Fließ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erade Verbindung 7"/>
          <p:cNvCxnSpPr/>
          <p:nvPr userDrawn="1"/>
        </p:nvCxnSpPr>
        <p:spPr>
          <a:xfrm>
            <a:off x="251520" y="627534"/>
            <a:ext cx="8892864" cy="0"/>
          </a:xfrm>
          <a:prstGeom prst="line">
            <a:avLst/>
          </a:prstGeom>
          <a:ln w="12700">
            <a:solidFill>
              <a:srgbClr val="BE16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Inhaltsplatzhalter 2"/>
          <p:cNvSpPr>
            <a:spLocks noGrp="1"/>
          </p:cNvSpPr>
          <p:nvPr>
            <p:ph idx="13" hasCustomPrompt="1"/>
          </p:nvPr>
        </p:nvSpPr>
        <p:spPr>
          <a:xfrm>
            <a:off x="251520" y="1851670"/>
            <a:ext cx="8435280" cy="2880320"/>
          </a:xfrm>
          <a:prstGeom prst="rect">
            <a:avLst/>
          </a:prstGeom>
        </p:spPr>
        <p:txBody>
          <a:bodyPr lIns="0" tIns="0" rIns="0" bIns="0" numCol="1" spcCol="360000">
            <a:normAutofit/>
          </a:bodyPr>
          <a:lstStyle>
            <a:lvl1pPr marL="0" indent="0" rtl="0">
              <a:buFontTx/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rtl="0"/>
            <a:r>
              <a:rPr lang="de-DE" dirty="0">
                <a:effectLst/>
              </a:rPr>
              <a:t>Rote Listen sind Verzeichnisse der gefährdeten, verschollen und ausgestorbenen Tier- und Pflanzenarten, Artengesellschaften, Biotoptypen oder Landschaften. Sie sind wichtige Instrumente des Naturschutzes, da sie als Information für die Öffentlichkeit dienen. </a:t>
            </a:r>
          </a:p>
          <a:p>
            <a:pPr rtl="0"/>
            <a:r>
              <a:rPr lang="de-DE" dirty="0"/>
              <a:t>Rote Listen sind Verzeichnisse der gefährdeten, verschollen und ausgestorbenen Tier- und Pflanzenarten, Artengesellschaften, Biotoptypen oder Landschaften. Sie beziehen sich immer auf einen bestimmten Bereich, beispielsweise ein Bundesland oder auf Gesamtdeutschland. </a:t>
            </a:r>
            <a:endParaRPr lang="de-DE" dirty="0">
              <a:effectLst/>
            </a:endParaRPr>
          </a:p>
        </p:txBody>
      </p:sp>
      <p:sp>
        <p:nvSpPr>
          <p:cNvPr id="16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843559"/>
            <a:ext cx="8435280" cy="720080"/>
          </a:xfrm>
        </p:spPr>
        <p:txBody>
          <a:bodyPr lIns="0" tIns="0" rIns="0" bIns="0">
            <a:normAutofit/>
          </a:bodyPr>
          <a:lstStyle>
            <a:lvl1pPr algn="l">
              <a:defRPr sz="2800" baseline="0">
                <a:solidFill>
                  <a:srgbClr val="173C45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r>
              <a:rPr lang="de-DE" dirty="0"/>
              <a:t>Das ist ein Titel über </a:t>
            </a:r>
            <a:br>
              <a:rPr lang="de-DE" dirty="0"/>
            </a:br>
            <a:r>
              <a:rPr lang="de-DE" dirty="0"/>
              <a:t>zwei Zeilen 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251520" y="229023"/>
            <a:ext cx="6573416" cy="398512"/>
          </a:xfrm>
        </p:spPr>
        <p:txBody>
          <a:bodyPr lIns="0" tIns="0" rIns="0" bIns="0" anchor="ctr" anchorCtr="0"/>
          <a:lstStyle>
            <a:lvl1pPr marL="0" indent="0">
              <a:buFontTx/>
              <a:buNone/>
              <a:defRPr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DE" dirty="0"/>
              <a:t>Kapitel</a:t>
            </a: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22.01.2022</a:t>
            </a:r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Steffen Caspari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1956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Bild und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erade Verbindung 7"/>
          <p:cNvCxnSpPr/>
          <p:nvPr userDrawn="1"/>
        </p:nvCxnSpPr>
        <p:spPr>
          <a:xfrm>
            <a:off x="251520" y="627534"/>
            <a:ext cx="8892864" cy="0"/>
          </a:xfrm>
          <a:prstGeom prst="line">
            <a:avLst/>
          </a:prstGeom>
          <a:ln w="12700">
            <a:solidFill>
              <a:srgbClr val="BE16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Inhaltsplatzhalter 2"/>
          <p:cNvSpPr>
            <a:spLocks noGrp="1"/>
          </p:cNvSpPr>
          <p:nvPr>
            <p:ph idx="13"/>
          </p:nvPr>
        </p:nvSpPr>
        <p:spPr>
          <a:xfrm>
            <a:off x="5292080" y="1851670"/>
            <a:ext cx="3600400" cy="2880320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843559"/>
            <a:ext cx="8435280" cy="720080"/>
          </a:xfrm>
        </p:spPr>
        <p:txBody>
          <a:bodyPr lIns="0" tIns="0" rIns="0" bIns="0">
            <a:normAutofit/>
          </a:bodyPr>
          <a:lstStyle>
            <a:lvl1pPr algn="l">
              <a:defRPr sz="2800" baseline="0">
                <a:solidFill>
                  <a:srgbClr val="173C45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r>
              <a:rPr lang="de-DE" dirty="0"/>
              <a:t>Das ist ein Titel über </a:t>
            </a:r>
            <a:br>
              <a:rPr lang="de-DE" dirty="0"/>
            </a:br>
            <a:r>
              <a:rPr lang="de-DE" dirty="0"/>
              <a:t>zwei Zeilen 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260647" y="1851027"/>
            <a:ext cx="4104456" cy="2735803"/>
          </a:xfrm>
          <a:solidFill>
            <a:schemeClr val="bg1"/>
          </a:solidFill>
          <a:ln w="38100">
            <a:noFill/>
          </a:ln>
          <a:effectLst>
            <a:outerShdw blurRad="469900" dist="50800" dir="21540000" sx="99000" sy="99000" algn="l" rotWithShape="0">
              <a:schemeClr val="accent6">
                <a:alpha val="39000"/>
              </a:schemeClr>
            </a:outerShdw>
          </a:effectLst>
        </p:spPr>
        <p:txBody>
          <a:bodyPr/>
          <a:lstStyle/>
          <a:p>
            <a:endParaRPr lang="de-DE" dirty="0"/>
          </a:p>
        </p:txBody>
      </p:sp>
      <p:sp>
        <p:nvSpPr>
          <p:cNvPr id="16" name="Inhaltsplatzhalter 2"/>
          <p:cNvSpPr>
            <a:spLocks noGrp="1"/>
          </p:cNvSpPr>
          <p:nvPr>
            <p:ph idx="1" hasCustomPrompt="1"/>
          </p:nvPr>
        </p:nvSpPr>
        <p:spPr>
          <a:xfrm>
            <a:off x="251520" y="229023"/>
            <a:ext cx="6573416" cy="398512"/>
          </a:xfrm>
        </p:spPr>
        <p:txBody>
          <a:bodyPr lIns="0" tIns="0" rIns="0" bIns="0" anchor="ctr" anchorCtr="0"/>
          <a:lstStyle>
            <a:lvl1pPr marL="0" indent="0">
              <a:buFontTx/>
              <a:buNone/>
              <a:defRPr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DE" dirty="0"/>
              <a:t>Kapitel</a:t>
            </a: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DE"/>
              <a:t>22.01.2022</a:t>
            </a:r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Steffen Caspari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8680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erade Verbindung 7"/>
          <p:cNvCxnSpPr/>
          <p:nvPr userDrawn="1"/>
        </p:nvCxnSpPr>
        <p:spPr>
          <a:xfrm>
            <a:off x="251520" y="627534"/>
            <a:ext cx="8892864" cy="0"/>
          </a:xfrm>
          <a:prstGeom prst="line">
            <a:avLst/>
          </a:prstGeom>
          <a:ln w="12700">
            <a:solidFill>
              <a:srgbClr val="BE16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Inhaltsplatzhalter 2"/>
          <p:cNvSpPr>
            <a:spLocks noGrp="1"/>
          </p:cNvSpPr>
          <p:nvPr>
            <p:ph idx="13"/>
          </p:nvPr>
        </p:nvSpPr>
        <p:spPr>
          <a:xfrm>
            <a:off x="5292080" y="1131591"/>
            <a:ext cx="3600400" cy="3600400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4"/>
          </p:nvPr>
        </p:nvSpPr>
        <p:spPr>
          <a:xfrm>
            <a:off x="253061" y="1131593"/>
            <a:ext cx="4149449" cy="3456383"/>
          </a:xfrm>
          <a:solidFill>
            <a:schemeClr val="bg1"/>
          </a:solidFill>
          <a:ln w="38100">
            <a:noFill/>
          </a:ln>
          <a:effectLst>
            <a:outerShdw blurRad="469900" dist="50800" dir="21540000" sx="99000" sy="99000" algn="l" rotWithShape="0">
              <a:schemeClr val="accent6">
                <a:alpha val="39000"/>
              </a:scheme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>
              <a:defRPr lang="de-DE"/>
            </a:lvl1pPr>
          </a:lstStyle>
          <a:p>
            <a:pPr lvl="0"/>
            <a:endParaRPr lang="de-DE" dirty="0"/>
          </a:p>
        </p:txBody>
      </p:sp>
      <p:sp>
        <p:nvSpPr>
          <p:cNvPr id="13" name="Inhaltsplatzhalter 2"/>
          <p:cNvSpPr>
            <a:spLocks noGrp="1"/>
          </p:cNvSpPr>
          <p:nvPr>
            <p:ph idx="1" hasCustomPrompt="1"/>
          </p:nvPr>
        </p:nvSpPr>
        <p:spPr>
          <a:xfrm>
            <a:off x="251520" y="229023"/>
            <a:ext cx="6573416" cy="398512"/>
          </a:xfrm>
        </p:spPr>
        <p:txBody>
          <a:bodyPr lIns="0" tIns="0" rIns="0" bIns="0" anchor="ctr" anchorCtr="0"/>
          <a:lstStyle>
            <a:lvl1pPr marL="0" indent="0">
              <a:buFontTx/>
              <a:buNone/>
              <a:defRPr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DE" dirty="0"/>
              <a:t>Kapitel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DE"/>
              <a:t>22.01.2022</a:t>
            </a:r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Steffen Caspari</a:t>
            </a:r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2570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erade Verbindung 7"/>
          <p:cNvCxnSpPr/>
          <p:nvPr userDrawn="1"/>
        </p:nvCxnSpPr>
        <p:spPr>
          <a:xfrm>
            <a:off x="251520" y="627534"/>
            <a:ext cx="8892864" cy="0"/>
          </a:xfrm>
          <a:prstGeom prst="line">
            <a:avLst/>
          </a:prstGeom>
          <a:ln w="12700">
            <a:solidFill>
              <a:srgbClr val="BE16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Bildplatzhalter 8"/>
          <p:cNvSpPr>
            <a:spLocks noGrp="1"/>
          </p:cNvSpPr>
          <p:nvPr>
            <p:ph type="pic" sz="quarter" idx="15"/>
          </p:nvPr>
        </p:nvSpPr>
        <p:spPr>
          <a:xfrm>
            <a:off x="5074565" y="1131592"/>
            <a:ext cx="3796455" cy="3106190"/>
          </a:xfrm>
          <a:solidFill>
            <a:schemeClr val="bg1"/>
          </a:solidFill>
          <a:ln w="38100">
            <a:noFill/>
          </a:ln>
          <a:effectLst>
            <a:outerShdw blurRad="469900" dist="50800" dir="21540000" sx="99000" sy="99000" algn="l" rotWithShape="0">
              <a:schemeClr val="accent6">
                <a:alpha val="39000"/>
              </a:scheme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>
              <a:defRPr lang="de-DE" dirty="0"/>
            </a:lvl1pPr>
          </a:lstStyle>
          <a:p>
            <a:pPr lvl="0"/>
            <a:endParaRPr lang="de-DE" dirty="0"/>
          </a:p>
        </p:txBody>
      </p:sp>
      <p:sp>
        <p:nvSpPr>
          <p:cNvPr id="13" name="Bildplatzhalter 8"/>
          <p:cNvSpPr>
            <a:spLocks noGrp="1"/>
          </p:cNvSpPr>
          <p:nvPr>
            <p:ph type="pic" sz="quarter" idx="16"/>
          </p:nvPr>
        </p:nvSpPr>
        <p:spPr>
          <a:xfrm>
            <a:off x="251520" y="1131592"/>
            <a:ext cx="3796455" cy="3106190"/>
          </a:xfrm>
          <a:solidFill>
            <a:schemeClr val="bg1"/>
          </a:solidFill>
          <a:ln w="38100">
            <a:noFill/>
          </a:ln>
          <a:effectLst>
            <a:outerShdw blurRad="469900" dist="50800" dir="21540000" sx="99000" sy="99000" algn="l" rotWithShape="0">
              <a:schemeClr val="accent6">
                <a:alpha val="39000"/>
              </a:scheme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>
              <a:defRPr lang="de-DE" dirty="0"/>
            </a:lvl1pPr>
          </a:lstStyle>
          <a:p>
            <a:pPr lvl="0"/>
            <a:endParaRPr lang="de-DE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7" hasCustomPrompt="1"/>
          </p:nvPr>
        </p:nvSpPr>
        <p:spPr>
          <a:xfrm>
            <a:off x="249238" y="4443415"/>
            <a:ext cx="3962722" cy="28892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de-DE" baseline="30000" dirty="0" err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rhztrhrthn</a:t>
            </a:r>
            <a:endParaRPr lang="de-DE" baseline="300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" name="Inhaltsplatzhalter 2"/>
          <p:cNvSpPr>
            <a:spLocks noGrp="1"/>
          </p:cNvSpPr>
          <p:nvPr>
            <p:ph idx="1" hasCustomPrompt="1"/>
          </p:nvPr>
        </p:nvSpPr>
        <p:spPr>
          <a:xfrm>
            <a:off x="251520" y="229023"/>
            <a:ext cx="6573416" cy="398512"/>
          </a:xfrm>
        </p:spPr>
        <p:txBody>
          <a:bodyPr lIns="0" tIns="0" rIns="0" bIns="0" anchor="ctr" anchorCtr="0"/>
          <a:lstStyle>
            <a:lvl1pPr marL="0" indent="0">
              <a:buFontTx/>
              <a:buNone/>
              <a:defRPr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de-DE" dirty="0"/>
              <a:t>Kapitel</a:t>
            </a:r>
          </a:p>
        </p:txBody>
      </p:sp>
      <p:sp>
        <p:nvSpPr>
          <p:cNvPr id="22" name="Textplatzhalter 15"/>
          <p:cNvSpPr>
            <a:spLocks noGrp="1"/>
          </p:cNvSpPr>
          <p:nvPr>
            <p:ph type="body" sz="quarter" idx="18" hasCustomPrompt="1"/>
          </p:nvPr>
        </p:nvSpPr>
        <p:spPr>
          <a:xfrm>
            <a:off x="5076056" y="4443960"/>
            <a:ext cx="3816424" cy="28892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de-DE" baseline="30000" dirty="0" err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rhztrhrthn</a:t>
            </a:r>
            <a:endParaRPr lang="de-DE" baseline="300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de-DE"/>
              <a:t>22.01.2022</a:t>
            </a:r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Steffen Caspari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055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 userDrawn="1"/>
        </p:nvSpPr>
        <p:spPr>
          <a:xfrm>
            <a:off x="0" y="4847406"/>
            <a:ext cx="9144000" cy="2960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Textfeld 6"/>
          <p:cNvSpPr txBox="1"/>
          <p:nvPr userDrawn="1"/>
        </p:nvSpPr>
        <p:spPr>
          <a:xfrm>
            <a:off x="251520" y="4847406"/>
            <a:ext cx="1728192" cy="296094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de-DE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Rote-Liste-Zentrum |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8496436" y="4887457"/>
            <a:ext cx="180020" cy="21599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de-DE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|</a:t>
            </a:r>
          </a:p>
        </p:txBody>
      </p:sp>
      <p:sp>
        <p:nvSpPr>
          <p:cNvPr id="13" name="Datumsplatzhalter 12"/>
          <p:cNvSpPr>
            <a:spLocks noGrp="1"/>
          </p:cNvSpPr>
          <p:nvPr>
            <p:ph type="dt" sz="half" idx="2"/>
          </p:nvPr>
        </p:nvSpPr>
        <p:spPr>
          <a:xfrm>
            <a:off x="1691680" y="4847406"/>
            <a:ext cx="2133600" cy="2960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de-DE"/>
              <a:t>22.01.2022</a:t>
            </a:r>
            <a:endParaRPr lang="de-DE" dirty="0"/>
          </a:p>
        </p:txBody>
      </p:sp>
      <p:sp>
        <p:nvSpPr>
          <p:cNvPr id="14" name="Fußzeilenplatzhalter 13"/>
          <p:cNvSpPr>
            <a:spLocks noGrp="1"/>
          </p:cNvSpPr>
          <p:nvPr>
            <p:ph type="ftr" sz="quarter" idx="3"/>
          </p:nvPr>
        </p:nvSpPr>
        <p:spPr>
          <a:xfrm>
            <a:off x="5492824" y="4858134"/>
            <a:ext cx="309362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Steffen Caspari</a:t>
            </a:r>
          </a:p>
        </p:txBody>
      </p:sp>
      <p:sp>
        <p:nvSpPr>
          <p:cNvPr id="15" name="Foliennummernplatzhalter 14"/>
          <p:cNvSpPr>
            <a:spLocks noGrp="1"/>
          </p:cNvSpPr>
          <p:nvPr>
            <p:ph type="sldNum" sz="quarter" idx="4"/>
          </p:nvPr>
        </p:nvSpPr>
        <p:spPr>
          <a:xfrm>
            <a:off x="8496436" y="4862027"/>
            <a:ext cx="46805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0204E845-AE75-4380-9CC2-D3DBCA0EAD7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17730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3" r:id="rId4"/>
    <p:sldLayoutId id="2147483662" r:id="rId5"/>
    <p:sldLayoutId id="2147483664" r:id="rId6"/>
    <p:sldLayoutId id="2147483661" r:id="rId7"/>
    <p:sldLayoutId id="2147483665" r:id="rId8"/>
    <p:sldLayoutId id="2147483666" r:id="rId9"/>
    <p:sldLayoutId id="2147483667" r:id="rId10"/>
    <p:sldLayoutId id="2147483676" r:id="rId11"/>
    <p:sldLayoutId id="2147483668" r:id="rId12"/>
    <p:sldLayoutId id="2147483669" r:id="rId13"/>
    <p:sldLayoutId id="2147483671" r:id="rId14"/>
    <p:sldLayoutId id="2147483672" r:id="rId15"/>
    <p:sldLayoutId id="2147483673" r:id="rId16"/>
    <p:sldLayoutId id="2147483674" r:id="rId17"/>
    <p:sldLayoutId id="2147483670" r:id="rId18"/>
    <p:sldLayoutId id="2147483675" r:id="rId19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Open Sans Extrabold" panose="020B0906030804020204" pitchFamily="34" charset="0"/>
          <a:ea typeface="Open Sans Extrabold" panose="020B0906030804020204" pitchFamily="34" charset="0"/>
          <a:cs typeface="Open Sans Extrabold" panose="020B0906030804020204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de-DE" dirty="0"/>
            </a:br>
            <a:r>
              <a:rPr lang="de-DE" sz="3600" dirty="0"/>
              <a:t>Datenportale des</a:t>
            </a:r>
            <a:br>
              <a:rPr lang="de-DE" sz="3600" dirty="0"/>
            </a:br>
            <a:r>
              <a:rPr lang="de-DE" sz="3600" dirty="0"/>
              <a:t>Rote-Liste-Zentrums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0" name="Datumsplatzhalt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30.03.2023</a:t>
            </a:r>
          </a:p>
        </p:txBody>
      </p:sp>
      <p:sp>
        <p:nvSpPr>
          <p:cNvPr id="27" name="Fußzeilenplatzhalter 2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Steffen Caspari</a:t>
            </a:r>
          </a:p>
        </p:txBody>
      </p:sp>
      <p:sp>
        <p:nvSpPr>
          <p:cNvPr id="28" name="Foliennummernplatzhalter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pPr/>
              <a:t>1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4F5AB9A-983F-488C-B105-57055F2244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64288" y="323850"/>
            <a:ext cx="1683432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244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FA843D56-5523-4466-97E6-155B4A7AF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DA4D99-7716-47EC-8797-AC0641480FEB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179C951-BD52-4E46-97E2-F3B71F79B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CD25AD9-2564-4F74-8D7F-8AF7EB7E0CD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 dirty="0"/>
              <a:t>30.03.2023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DF4AB1C-1E04-47E1-8D08-2D2BA518AAC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Steffen Caspari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60A09FB-426C-4843-8D15-94470C36468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pPr/>
              <a:t>10</a:t>
            </a:fld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64BD715-6054-4949-883D-DE041CC9C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6889" y="-296094"/>
            <a:ext cx="5074614" cy="51435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A128DCB-F7CD-4AAC-BDE6-DDCF93A96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9316" y="-328137"/>
            <a:ext cx="487124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247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759717A-E138-4A8E-A71B-FD58C794FC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21228365-0DFB-48BA-8322-EDAAF86557BE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-87634" y="11799"/>
            <a:ext cx="9265310" cy="4831714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4DA39099-21FC-43F5-BB57-DAFB88B3B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49D99C0-2AA4-46C4-98B7-806CDF64E3D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 dirty="0"/>
              <a:t>30.03.2023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6E330F9-5660-4FEA-A173-10B581E7D8C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Steffen Caspari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C68AA34-D012-4734-804E-5AAFBB59A13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pPr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60250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6"/>
          </p:nvPr>
        </p:nvSpPr>
        <p:spPr>
          <a:xfrm>
            <a:off x="5075560" y="1559348"/>
            <a:ext cx="3456880" cy="648469"/>
          </a:xfrm>
        </p:spPr>
        <p:txBody>
          <a:bodyPr/>
          <a:lstStyle/>
          <a:p>
            <a:r>
              <a:rPr lang="de-DE" dirty="0"/>
              <a:t>Vielen Dank!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7"/>
          </p:nvPr>
        </p:nvSpPr>
        <p:spPr>
          <a:xfrm>
            <a:off x="5504993" y="2287612"/>
            <a:ext cx="1803311" cy="648072"/>
          </a:xfrm>
        </p:spPr>
        <p:txBody>
          <a:bodyPr/>
          <a:lstStyle/>
          <a:p>
            <a:r>
              <a:rPr lang="de-DE" dirty="0"/>
              <a:t>Fragen?</a:t>
            </a:r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Das Rote-Liste-Zentrum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de-DE" dirty="0"/>
              <a:t>30.03.2023</a:t>
            </a:r>
          </a:p>
        </p:txBody>
      </p:sp>
      <p:sp>
        <p:nvSpPr>
          <p:cNvPr id="23" name="Fußzeilenplatzhalter 22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de-DE"/>
              <a:t>Steffen Caspari</a:t>
            </a:r>
            <a:endParaRPr lang="de-DE" dirty="0"/>
          </a:p>
        </p:txBody>
      </p:sp>
      <p:sp>
        <p:nvSpPr>
          <p:cNvPr id="24" name="Foliennummernplatzhalter 23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pPr/>
              <a:t>12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27B4313-19C9-4189-A1CB-08254CBB0F9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09" y="1127559"/>
            <a:ext cx="4293096" cy="3219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221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E928DF3F-CC8A-48C4-A42A-4106EB725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3AE930DD-9BB1-4866-B562-8EA628C6E636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82543" y="121115"/>
            <a:ext cx="9061457" cy="4611224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08350FB2-CF32-4612-B1D5-0D20A8CE3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86939C1-607A-436D-97F6-E8515CC6DA7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 dirty="0"/>
              <a:t>30.03.2023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5092884-8F37-430C-A4E5-85D10B2F8A0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Steffen Caspari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3DE1BF3-0A59-40C6-A1C0-A09854D9884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9548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36B3CD97-C922-4794-8DB4-BBA687369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EFF0EFAF-C66B-4F2A-87FD-2F2D502597E6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-7500" y="21755"/>
            <a:ext cx="9151499" cy="4710584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47A1796B-FDBB-44E5-B96B-A70673C83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1176230-E6DE-4FD1-B0A2-2B80B6C7840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 dirty="0"/>
              <a:t>30.03.2023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14CF178-92DF-496E-8D39-12F4C04EE7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Steffen Caspari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91511CA-355E-4D29-B8C0-8695A8A8E45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68016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Das Rote-Liste-Zentrum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/>
              <a:t>Datenportale im Wirkbetrieb</a:t>
            </a:r>
          </a:p>
          <a:p>
            <a:pPr lvl="1"/>
            <a:r>
              <a:rPr lang="de-DE" dirty="0"/>
              <a:t>Neuropteren</a:t>
            </a:r>
          </a:p>
          <a:p>
            <a:pPr lvl="1"/>
            <a:r>
              <a:rPr lang="de-DE" dirty="0"/>
              <a:t>Moose</a:t>
            </a:r>
          </a:p>
          <a:p>
            <a:pPr lvl="1"/>
            <a:r>
              <a:rPr lang="de-DE" dirty="0"/>
              <a:t>Mollusken</a:t>
            </a:r>
          </a:p>
          <a:p>
            <a:pPr marL="457200" lvl="1" indent="0">
              <a:buNone/>
            </a:pPr>
            <a:endParaRPr lang="de-DE" dirty="0"/>
          </a:p>
          <a:p>
            <a:r>
              <a:rPr lang="de-DE" dirty="0"/>
              <a:t>Datenportale in Vorbereitung</a:t>
            </a:r>
          </a:p>
          <a:p>
            <a:pPr lvl="1"/>
            <a:r>
              <a:rPr lang="de-DE" dirty="0"/>
              <a:t>Flechten</a:t>
            </a:r>
          </a:p>
          <a:p>
            <a:pPr lvl="1"/>
            <a:r>
              <a:rPr lang="de-DE" dirty="0"/>
              <a:t>Algen</a:t>
            </a:r>
          </a:p>
          <a:p>
            <a:pPr lvl="1"/>
            <a:r>
              <a:rPr lang="de-DE" dirty="0"/>
              <a:t>Fliegen</a:t>
            </a:r>
          </a:p>
          <a:p>
            <a:pPr lvl="1"/>
            <a:r>
              <a:rPr lang="de-DE" dirty="0"/>
              <a:t>Pilze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Datenportale</a:t>
            </a: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 dirty="0"/>
              <a:t>30.03.2023</a:t>
            </a:r>
          </a:p>
        </p:txBody>
      </p:sp>
      <p:sp>
        <p:nvSpPr>
          <p:cNvPr id="27" name="Fußzeilenplatzhalter 2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dirty="0"/>
              <a:t>Steffen Caspari</a:t>
            </a:r>
          </a:p>
        </p:txBody>
      </p:sp>
      <p:sp>
        <p:nvSpPr>
          <p:cNvPr id="28" name="Foliennummernplatzhalter 27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pPr/>
              <a:t>4</a:t>
            </a:fld>
            <a:endParaRPr lang="de-DE" dirty="0"/>
          </a:p>
        </p:txBody>
      </p:sp>
      <p:pic>
        <p:nvPicPr>
          <p:cNvPr id="10" name="Grafik 9" descr="Käfer unter Lupe">
            <a:extLst>
              <a:ext uri="{FF2B5EF4-FFF2-40B4-BE49-F238E27FC236}">
                <a16:creationId xmlns:a16="http://schemas.microsoft.com/office/drawing/2014/main" id="{3C99654D-0540-4739-A16D-0401841393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82036" y="74639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212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Das Rote-Liste-Zentrum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de-DE" dirty="0"/>
              <a:t>Kooperationsvereinbarungen</a:t>
            </a:r>
          </a:p>
          <a:p>
            <a:pPr marL="0" indent="0">
              <a:buNone/>
            </a:pPr>
            <a:endParaRPr lang="de-DE" dirty="0"/>
          </a:p>
          <a:p>
            <a:pPr lvl="1"/>
            <a:r>
              <a:rPr lang="de-DE" dirty="0"/>
              <a:t>Mit Deutscher </a:t>
            </a:r>
            <a:r>
              <a:rPr lang="de-DE" dirty="0" err="1"/>
              <a:t>Malakozoologischer</a:t>
            </a:r>
            <a:r>
              <a:rPr lang="de-DE" dirty="0"/>
              <a:t> Gesellschaft </a:t>
            </a:r>
            <a:br>
              <a:rPr lang="de-DE" dirty="0"/>
            </a:br>
            <a:r>
              <a:rPr lang="de-DE" dirty="0"/>
              <a:t>	(DMG; Mollusken)</a:t>
            </a:r>
          </a:p>
          <a:p>
            <a:pPr lvl="1"/>
            <a:r>
              <a:rPr lang="de-DE" dirty="0"/>
              <a:t>Mit </a:t>
            </a:r>
            <a:r>
              <a:rPr lang="de-DE" dirty="0" err="1"/>
              <a:t>Bryologisch-lichenologischer</a:t>
            </a:r>
            <a:r>
              <a:rPr lang="de-DE" dirty="0"/>
              <a:t> Arbeitsgemeinschaft für Mitteleuropa (BLAM; Moose, Flechten)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Datenportale</a:t>
            </a:r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 dirty="0"/>
              <a:t>30.03.2023</a:t>
            </a:r>
          </a:p>
        </p:txBody>
      </p:sp>
      <p:sp>
        <p:nvSpPr>
          <p:cNvPr id="27" name="Fußzeilenplatzhalter 2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dirty="0"/>
              <a:t>Steffen Caspari</a:t>
            </a:r>
          </a:p>
        </p:txBody>
      </p:sp>
      <p:sp>
        <p:nvSpPr>
          <p:cNvPr id="28" name="Foliennummernplatzhalter 27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pPr/>
              <a:t>5</a:t>
            </a:fld>
            <a:endParaRPr lang="de-DE" dirty="0"/>
          </a:p>
        </p:txBody>
      </p:sp>
      <p:pic>
        <p:nvPicPr>
          <p:cNvPr id="10" name="Grafik 9" descr="Käfer unter Lupe">
            <a:extLst>
              <a:ext uri="{FF2B5EF4-FFF2-40B4-BE49-F238E27FC236}">
                <a16:creationId xmlns:a16="http://schemas.microsoft.com/office/drawing/2014/main" id="{3C99654D-0540-4739-A16D-0401841393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82036" y="74639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810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1B4EB33-4A97-4B90-9B4A-0FC95074DB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CB8918-F49B-4B82-B32C-0EE2EAD16991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80D7CCB-D491-4F35-AFD5-2D835DCE7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829FEA3-816A-402B-BD46-0097FD296C4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 dirty="0"/>
              <a:t>30.03.2023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77C6CFE-666F-4298-8741-2B8B8713F2D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Steffen Caspari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92CE3DE-7BAA-462C-BE22-07D061F4093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pPr/>
              <a:t>6</a:t>
            </a:fld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0D85722-8B63-49FC-8C3E-9D155BE4F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263"/>
            <a:ext cx="9144000" cy="474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293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67D01C6-BFFC-434A-99A0-EF54B1AF2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241B28-8FEA-4F9C-9468-787B2977EB43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D0CB4A9-4A31-45ED-8B96-D0C171043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347C6C6-A20C-44A0-A7B0-C79C7C4B3B7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 dirty="0"/>
              <a:t>30.03.2023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137F62E-A9F3-4742-A510-BF75B65E37F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Steffen Caspari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28CE9CA-DCD8-47BB-A5B8-016C60D5AF8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pPr/>
              <a:t>7</a:t>
            </a:fld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B37A324-F365-43D1-9905-5C7769211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6057"/>
            <a:ext cx="9144000" cy="4491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787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B87A296-3DB3-42B0-A790-E8E0BF4D4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1BF7B8CA-3C13-45A7-B92A-59EEA70E38C2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22214" y="250722"/>
            <a:ext cx="9141784" cy="4596684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324ACA44-CCE2-4C9A-8398-372A3001D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DA1AF1F-12B9-40A8-A76B-D3F6770C49A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 dirty="0"/>
              <a:t>30.03.2023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6706F12-08BE-46CA-8164-BF9B0843F99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Steffen Caspari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9F12313-D067-4D9D-9D81-82E772E7EBE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205115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0A59C3A1-0763-4EC0-B14D-6FC01B5F0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B1B1E517-693F-441F-9946-C5E23403A01C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32586" y="58670"/>
            <a:ext cx="9111414" cy="4788736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CE158A16-A744-4D1C-96E5-A0556F08E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8FEF741-FF05-46F3-9DC7-F46574D6F60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 dirty="0"/>
              <a:t>30.03.2023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FF14631-3B4A-4FF3-A81E-85B68F942AC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Steffen Caspari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CC6DE06-75ED-4383-88B5-726143AD374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204E845-AE75-4380-9CC2-D3DBCA0EAD77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44642039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Rote Liste Zentrum">
      <a:dk1>
        <a:srgbClr val="173C45"/>
      </a:dk1>
      <a:lt1>
        <a:srgbClr val="FFFFFF"/>
      </a:lt1>
      <a:dk2>
        <a:srgbClr val="2E0508"/>
      </a:dk2>
      <a:lt2>
        <a:srgbClr val="F6EAE4"/>
      </a:lt2>
      <a:accent1>
        <a:srgbClr val="BE1622"/>
      </a:accent1>
      <a:accent2>
        <a:srgbClr val="025B8B"/>
      </a:accent2>
      <a:accent3>
        <a:srgbClr val="EDB635"/>
      </a:accent3>
      <a:accent4>
        <a:srgbClr val="3FA535"/>
      </a:accent4>
      <a:accent5>
        <a:srgbClr val="CB454E"/>
      </a:accent5>
      <a:accent6>
        <a:srgbClr val="4D614F"/>
      </a:accent6>
      <a:hlink>
        <a:srgbClr val="0000FF"/>
      </a:hlink>
      <a:folHlink>
        <a:srgbClr val="800080"/>
      </a:folHlink>
    </a:clrScheme>
    <a:fontScheme name="Rote Liste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12700">
          <a:solidFill>
            <a:srgbClr val="BE162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RLZ-gelenktes dezentrales Dokument" ma:contentTypeID="0x010100FF1EEE1DF1094C79ADD3BB476421F7CD000F4165A0F3B827489BC3A764650CF99800EEF3266A8E02134F8F98FC8B01834328003A67854531C8A24F9FA07D65B9D171D8" ma:contentTypeVersion="8" ma:contentTypeDescription="Inhaltstyp" ma:contentTypeScope="" ma:versionID="e8523e36dfa61cff00bea180ab99df86">
  <xsd:schema xmlns:xsd="http://www.w3.org/2001/XMLSchema" xmlns:xs="http://www.w3.org/2001/XMLSchema" xmlns:p="http://schemas.microsoft.com/office/2006/metadata/properties" xmlns:ns1="http://schemas.microsoft.com/sharepoint/v3" xmlns:ns2="4060df07-fdee-47f5-8a90-e49a39dc00e1" xmlns:ns3="6adc5124-1f67-433a-9449-770bb7af6853" xmlns:ns4="d6e52eb7-cae0-4b40-9983-1a7ca5d4b34d" targetNamespace="http://schemas.microsoft.com/office/2006/metadata/properties" ma:root="true" ma:fieldsID="e79439bb8cab286e985feb46b54f824b" ns1:_="" ns2:_="" ns3:_="" ns4:_="">
    <xsd:import namespace="http://schemas.microsoft.com/sharepoint/v3"/>
    <xsd:import namespace="4060df07-fdee-47f5-8a90-e49a39dc00e1"/>
    <xsd:import namespace="6adc5124-1f67-433a-9449-770bb7af6853"/>
    <xsd:import namespace="d6e52eb7-cae0-4b40-9983-1a7ca5d4b34d"/>
    <xsd:element name="properties">
      <xsd:complexType>
        <xsd:sequence>
          <xsd:element name="documentManagement">
            <xsd:complexType>
              <xsd:all>
                <xsd:element ref="ns3:la42beab7dd7433e8f842d53ed9e8210" minOccurs="0"/>
                <xsd:element ref="ns3:TaxCatchAll" minOccurs="0"/>
                <xsd:element ref="ns3:g254e2eea4904533975dc5293b8d7ad0" minOccurs="0"/>
                <xsd:element ref="ns2:ptChangeReason" minOccurs="0"/>
                <xsd:element ref="ns2:ptRefusalReason" minOccurs="0"/>
                <xsd:element ref="ns2:ptApprover" minOccurs="0"/>
                <xsd:element ref="ns2:ptPublisher" minOccurs="0"/>
                <xsd:element ref="ns1:_dlc_ExpireDateSaved" minOccurs="0"/>
                <xsd:element ref="ns1:_dlc_ExpireDate" minOccurs="0"/>
                <xsd:element ref="ns1:_dlc_Exempt" minOccurs="0"/>
                <xsd:element ref="ns2:Inhalt" minOccurs="0"/>
                <xsd:element ref="ns3:ptRLZRubrik" minOccurs="0"/>
                <xsd:element ref="ns2:ptStand" minOccurs="0"/>
                <xsd:element ref="ns4:m5b2d2b902794442ab313cdbaca06510" minOccurs="0"/>
                <xsd:element ref="ns4:ecee9094b42a4226b92bbebc9099ae81" minOccurs="0"/>
                <xsd:element ref="ns4:Genehmiger" minOccurs="0"/>
                <xsd:element ref="ns4:Ver_x00f6_ffentlicher" minOccurs="0"/>
                <xsd:element ref="ns4:Genehmigungsverlauf" minOccurs="0"/>
                <xsd:element ref="ns4:Ver_x00f6_ffentlichungshistorie" minOccurs="0"/>
                <xsd:element ref="ns4:Dokumentenlenkung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dlc_ExpireDateSaved" ma:index="19" nillable="true" ma:displayName="Ursprüngliches Ablaufdatum" ma:hidden="true" ma:internalName="_dlc_ExpireDateSaved" ma:readOnly="true">
      <xsd:simpleType>
        <xsd:restriction base="dms:DateTime"/>
      </xsd:simpleType>
    </xsd:element>
    <xsd:element name="_dlc_ExpireDate" ma:index="20" nillable="true" ma:displayName="Ablaufdatum" ma:description="" ma:hidden="true" ma:indexed="true" ma:internalName="_dlc_ExpireDate" ma:readOnly="true">
      <xsd:simpleType>
        <xsd:restriction base="dms:DateTime"/>
      </xsd:simpleType>
    </xsd:element>
    <xsd:element name="_dlc_Exempt" ma:index="21" nillable="true" ma:displayName="Von der Richtlinie ausgenommen" ma:hidden="true" ma:internalName="_dlc_Exempt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60df07-fdee-47f5-8a90-e49a39dc00e1" elementFormDefault="qualified">
    <xsd:import namespace="http://schemas.microsoft.com/office/2006/documentManagement/types"/>
    <xsd:import namespace="http://schemas.microsoft.com/office/infopath/2007/PartnerControls"/>
    <xsd:element name="ptChangeReason" ma:index="15" nillable="true" ma:displayName="Änderungsgrund" ma:internalName="ptChangeReason">
      <xsd:simpleType>
        <xsd:restriction base="dms:Note">
          <xsd:maxLength value="255"/>
        </xsd:restriction>
      </xsd:simpleType>
    </xsd:element>
    <xsd:element name="ptRefusalReason" ma:index="16" nillable="true" ma:displayName="Ablehnungsgrund" ma:hidden="true" ma:internalName="ptRefusalReason" ma:readOnly="false">
      <xsd:simpleType>
        <xsd:restriction base="dms:Note"/>
      </xsd:simpleType>
    </xsd:element>
    <xsd:element name="ptApprover" ma:index="17" nillable="true" ma:displayName="Genehmiger20" ma:internalName="ptApprover">
      <xsd:simpleType>
        <xsd:restriction base="dms:Text">
          <xsd:maxLength value="255"/>
        </xsd:restriction>
      </xsd:simpleType>
    </xsd:element>
    <xsd:element name="ptPublisher" ma:index="18" nillable="true" ma:displayName="Veröffentlicher20" ma:internalName="ptPublisher">
      <xsd:simpleType>
        <xsd:restriction base="dms:Text">
          <xsd:maxLength value="255"/>
        </xsd:restriction>
      </xsd:simpleType>
    </xsd:element>
    <xsd:element name="Inhalt" ma:index="22" nillable="true" ma:displayName="Inhalt" ma:internalName="Inhalt">
      <xsd:simpleType>
        <xsd:restriction base="dms:Note">
          <xsd:maxLength value="255"/>
        </xsd:restriction>
      </xsd:simpleType>
    </xsd:element>
    <xsd:element name="ptStand" ma:index="24" nillable="true" ma:displayName="Stand" ma:format="DateOnly" ma:internalName="ptStand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dc5124-1f67-433a-9449-770bb7af6853" elementFormDefault="qualified">
    <xsd:import namespace="http://schemas.microsoft.com/office/2006/documentManagement/types"/>
    <xsd:import namespace="http://schemas.microsoft.com/office/infopath/2007/PartnerControls"/>
    <xsd:element name="la42beab7dd7433e8f842d53ed9e8210" ma:index="11" nillable="true" ma:taxonomy="true" ma:internalName="la42beab7dd7433e8f842d53ed9e8210" ma:taxonomyFieldName="ptThemen" ma:displayName="Themen (Mehrfachauswahl)" ma:fieldId="{5a42beab-7dd7-433e-8f84-2d53ed9e8210}" ma:taxonomyMulti="true" ma:sspId="47807b38-ab96-4aaf-95c0-c22aba7a057c" ma:termSetId="6d1629b6-9b50-4cab-ba34-11d1e199cebc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2" nillable="true" ma:displayName="Taxonomiespalte &quot;Alle abfangen&quot;" ma:hidden="true" ma:list="{ee07c7b0-c7f7-4155-b478-251ea988f7e4}" ma:internalName="TaxCatchAll" ma:readOnly="false" ma:showField="CatchAllData" ma:web="6adc5124-1f67-433a-9449-770bb7af685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g254e2eea4904533975dc5293b8d7ad0" ma:index="14" nillable="true" ma:taxonomy="true" ma:internalName="g254e2eea4904533975dc5293b8d7ad0" ma:taxonomyFieldName="ptProzess" ma:displayName="Prozess (Mehrfachauswahl)" ma:fieldId="{0254e2ee-a490-4533-975d-c5293b8d7ad0}" ma:taxonomyMulti="true" ma:sspId="47807b38-ab96-4aaf-95c0-c22aba7a057c" ma:termSetId="9df4d724-4aa0-4290-b02c-9a2a817da24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ptRLZRubrik" ma:index="23" nillable="true" ma:displayName="RLZ-Rubrik" ma:list="{3cca385e-aeb8-4d63-bfa3-baf2ccb6ecba}" ma:internalName="ptRLZRubrik" ma:showField="Title" ma:web="4528a34b-953d-40c2-8054-3e18974a924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e52eb7-cae0-4b40-9983-1a7ca5d4b34d" elementFormDefault="qualified">
    <xsd:import namespace="http://schemas.microsoft.com/office/2006/documentManagement/types"/>
    <xsd:import namespace="http://schemas.microsoft.com/office/infopath/2007/PartnerControls"/>
    <xsd:element name="m5b2d2b902794442ab313cdbaca06510" ma:index="25" nillable="true" ma:taxonomy="true" ma:internalName="m5b2d2b902794442ab313cdbaca06510" ma:taxonomyFieldName="ptDokumenttyp" ma:displayName="Dokumenttyp" ma:fieldId="{65b2d2b9-0279-4442-ab31-3cdbaca06510}" ma:sspId="47807b38-ab96-4aaf-95c0-c22aba7a057c" ma:termSetId="510a9b5c-ede8-4a7e-be32-3311a78f245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ecee9094b42a4226b92bbebc9099ae81" ma:index="26" nillable="true" ma:taxonomy="true" ma:internalName="ecee9094b42a4226b92bbebc9099ae81" ma:taxonomyFieldName="ptInstitutionen" ma:displayName="Institutionen (Mehrfachauswahl)" ma:fieldId="{ecee9094-b42a-4226-b92b-bebc9099ae81}" ma:taxonomyMulti="true" ma:sspId="47807b38-ab96-4aaf-95c0-c22aba7a057c" ma:termSetId="0fbaa5dc-6ad3-4d45-a3cd-9415f5bfafba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Genehmiger" ma:index="27" nillable="true" ma:displayName="Genehmiger" ma:list="UserInfo" ma:SharePointGroup="349" ma:internalName="Genehmig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Ver_x00f6_ffentlicher" ma:index="28" nillable="true" ma:displayName="Veröffentlicher" ma:list="UserInfo" ma:SharePointGroup="350" ma:internalName="Ver_x00f6_ffentlich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Genehmigungsverlauf" ma:index="29" nillable="true" ma:displayName="Genehmigungsverlauf" ma:internalName="Genehmigungsverlauf">
      <xsd:simpleType>
        <xsd:restriction base="dms:Note">
          <xsd:maxLength value="255"/>
        </xsd:restriction>
      </xsd:simpleType>
    </xsd:element>
    <xsd:element name="Ver_x00f6_ffentlichungshistorie" ma:index="30" nillable="true" ma:displayName="Veröffentlichungshistorie" ma:internalName="Ver_x00f6_ffentlichungshistorie">
      <xsd:simpleType>
        <xsd:restriction base="dms:Text">
          <xsd:maxLength value="255"/>
        </xsd:restriction>
      </xsd:simpleType>
    </xsd:element>
    <xsd:element name="Dokumentenlenkung" ma:index="31" nillable="true" ma:displayName="Dokumentenlenkung" ma:internalName="Dokumentenlenkung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tRefusalReason xmlns="4060df07-fdee-47f5-8a90-e49a39dc00e1" xsi:nil="true"/>
    <ptStand xmlns="4060df07-fdee-47f5-8a90-e49a39dc00e1">2020-07-13T22:00:00+00:00</ptStand>
    <ptPublisher xmlns="4060df07-fdee-47f5-8a90-e49a39dc00e1" xsi:nil="true"/>
    <ptChangeReason xmlns="4060df07-fdee-47f5-8a90-e49a39dc00e1" xsi:nil="true"/>
    <ptApprover xmlns="4060df07-fdee-47f5-8a90-e49a39dc00e1" xsi:nil="true"/>
    <Inhalt xmlns="4060df07-fdee-47f5-8a90-e49a39dc00e1">Muster Power-Point-Folien Rote Liste Zentrum (Format 16x9)</Inhalt>
    <_dlc_ExpireDateSaved xmlns="http://schemas.microsoft.com/sharepoint/v3" xsi:nil="true"/>
    <_dlc_ExpireDate xmlns="http://schemas.microsoft.com/sharepoint/v3">2022-02-19T10:04:13+00:00</_dlc_ExpireDate>
    <ptRLZRubrik xmlns="6adc5124-1f67-433a-9449-770bb7af6853">
      <Value>16</Value>
    </ptRLZRubrik>
    <TaxCatchAll xmlns="6adc5124-1f67-433a-9449-770bb7af6853"/>
    <m5b2d2b902794442ab313cdbaca06510 xmlns="d6e52eb7-cae0-4b40-9983-1a7ca5d4b34d">
      <Terms xmlns="http://schemas.microsoft.com/office/infopath/2007/PartnerControls"/>
    </m5b2d2b902794442ab313cdbaca06510>
    <g254e2eea4904533975dc5293b8d7ad0 xmlns="6adc5124-1f67-433a-9449-770bb7af6853">
      <Terms xmlns="http://schemas.microsoft.com/office/infopath/2007/PartnerControls"/>
    </g254e2eea4904533975dc5293b8d7ad0>
    <la42beab7dd7433e8f842d53ed9e8210 xmlns="6adc5124-1f67-433a-9449-770bb7af6853">
      <Terms xmlns="http://schemas.microsoft.com/office/infopath/2007/PartnerControls"/>
    </la42beab7dd7433e8f842d53ed9e8210>
    <ecee9094b42a4226b92bbebc9099ae81 xmlns="d6e52eb7-cae0-4b40-9983-1a7ca5d4b34d">
      <Terms xmlns="http://schemas.microsoft.com/office/infopath/2007/PartnerControls"/>
    </ecee9094b42a4226b92bbebc9099ae81>
    <Dokumentenlenkung xmlns="d6e52eb7-cae0-4b40-9983-1a7ca5d4b34d">
      <Url xsi:nil="true"/>
      <Description xsi:nil="true"/>
    </Dokumentenlenkung>
    <Ver_x00f6_ffentlicher xmlns="d6e52eb7-cae0-4b40-9983-1a7ca5d4b34d">
      <UserInfo>
        <DisplayName/>
        <AccountId xsi:nil="true"/>
        <AccountType/>
      </UserInfo>
    </Ver_x00f6_ffentlicher>
    <Genehmigungsverlauf xmlns="d6e52eb7-cae0-4b40-9983-1a7ca5d4b34d" xsi:nil="true"/>
    <Ver_x00f6_ffentlichungshistorie xmlns="d6e52eb7-cae0-4b40-9983-1a7ca5d4b34d" xsi:nil="true"/>
    <Genehmiger xmlns="d6e52eb7-cae0-4b40-9983-1a7ca5d4b34d">
      <UserInfo>
        <DisplayName/>
        <AccountId xsi:nil="true"/>
        <AccountType/>
      </UserInfo>
    </Genehmiger>
  </documentManagement>
</p:properties>
</file>

<file path=customXml/itemProps1.xml><?xml version="1.0" encoding="utf-8"?>
<ds:datastoreItem xmlns:ds="http://schemas.openxmlformats.org/officeDocument/2006/customXml" ds:itemID="{2923648A-D441-42BE-8193-8F51F5D07E9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E1DEF53-245D-48BF-92B4-AF8FCF1D765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4060df07-fdee-47f5-8a90-e49a39dc00e1"/>
    <ds:schemaRef ds:uri="6adc5124-1f67-433a-9449-770bb7af6853"/>
    <ds:schemaRef ds:uri="d6e52eb7-cae0-4b40-9983-1a7ca5d4b34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B4E41B1-82ED-405C-AD14-17DD4E57EBBB}">
  <ds:schemaRefs>
    <ds:schemaRef ds:uri="4060df07-fdee-47f5-8a90-e49a39dc00e1"/>
    <ds:schemaRef ds:uri="d6e52eb7-cae0-4b40-9983-1a7ca5d4b34d"/>
    <ds:schemaRef ds:uri="http://purl.org/dc/elements/1.1/"/>
    <ds:schemaRef ds:uri="http://purl.org/dc/terms/"/>
    <ds:schemaRef ds:uri="http://purl.org/dc/dcmitype/"/>
    <ds:schemaRef ds:uri="http://schemas.microsoft.com/sharepoint/v3"/>
    <ds:schemaRef ds:uri="6adc5124-1f67-433a-9449-770bb7af685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0</TotalTime>
  <Words>103</Words>
  <Application>Microsoft Office PowerPoint</Application>
  <PresentationFormat>Bildschirmpräsentation (16:9)</PresentationFormat>
  <Paragraphs>58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8" baseType="lpstr">
      <vt:lpstr>Arial</vt:lpstr>
      <vt:lpstr>Calibri</vt:lpstr>
      <vt:lpstr>Open Sans Extrabold</vt:lpstr>
      <vt:lpstr>Open Sans Semibold</vt:lpstr>
      <vt:lpstr>Open Sans</vt:lpstr>
      <vt:lpstr>Larissa</vt:lpstr>
      <vt:lpstr> Datenportale des Rote-Liste-Zentrums</vt:lpstr>
      <vt:lpstr>PowerPoint-Präsentation</vt:lpstr>
      <vt:lpstr>PowerPoint-Präsentation</vt:lpstr>
      <vt:lpstr>Datenportale</vt:lpstr>
      <vt:lpstr>Datenportale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PT-DLR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 (Format 16x9)</dc:title>
  <dc:creator>Krüger, Konstanze</dc:creator>
  <cp:lastModifiedBy>Caspari, Steffen</cp:lastModifiedBy>
  <cp:revision>152</cp:revision>
  <dcterms:created xsi:type="dcterms:W3CDTF">2019-03-28T10:10:37Z</dcterms:created>
  <dcterms:modified xsi:type="dcterms:W3CDTF">2023-03-30T10:49:02Z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0x010100FF1EEE1DF1094C79ADD3BB476421F7CD000F4165A0F3B827489BC3A764650CF99800EEF3266A8E02134F8F98FC8B01834328003A67854531C8A24F9FA07D65B9D171D8</vt:lpwstr>
  </property>
  <property fmtid="{D5CDD505-2E9C-101B-9397-08002B2CF9AE}" pid="3" name="_dlc_policyId">
    <vt:lpwstr>/sites/152/800/ptDezentraleDokumentation</vt:lpwstr>
  </property>
  <property fmtid="{D5CDD505-2E9C-101B-9397-08002B2CF9AE}" pid="4" name="ItemRetentionFormula">
    <vt:lpwstr>&lt;formula id="Microsoft.Office.RecordsManagement.PolicyFeatures.Expiration.Formula.BuiltIn"&gt;&lt;number&gt;1&lt;/number&gt;&lt;property&gt;Modified&lt;/property&gt;&lt;propertyId&gt;28cf69c5-fa48-462a-b5cd-27b6f9d2bd5f&lt;/propertyId&gt;&lt;period&gt;years&lt;/period&gt;&lt;/formula&gt;</vt:lpwstr>
  </property>
  <property fmtid="{D5CDD505-2E9C-101B-9397-08002B2CF9AE}" pid="5" name="ptInstitutionen">
    <vt:lpwstr/>
  </property>
  <property fmtid="{D5CDD505-2E9C-101B-9397-08002B2CF9AE}" pid="6" name="ptDokumenttyp">
    <vt:lpwstr/>
  </property>
  <property fmtid="{D5CDD505-2E9C-101B-9397-08002B2CF9AE}" pid="7" name="ptThemen">
    <vt:lpwstr/>
  </property>
  <property fmtid="{D5CDD505-2E9C-101B-9397-08002B2CF9AE}" pid="8" name="ptProzess">
    <vt:lpwstr/>
  </property>
  <property fmtid="{D5CDD505-2E9C-101B-9397-08002B2CF9AE}" pid="9" name="Order">
    <vt:r8>10100</vt:r8>
  </property>
</Properties>
</file>

<file path=docProps/thumbnail.jpeg>
</file>